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25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45.png"/><Relationship Id="rId18" Type="http://schemas.openxmlformats.org/officeDocument/2006/relationships/image" Target="../media/image127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6.png"/><Relationship Id="rId2" Type="http://schemas.openxmlformats.org/officeDocument/2006/relationships/image" Target="../media/image4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4.png"/><Relationship Id="rId10" Type="http://schemas.openxmlformats.org/officeDocument/2006/relationships/image" Target="../media/image121.png"/><Relationship Id="rId19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0.png"/><Relationship Id="rId7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30.png"/><Relationship Id="rId7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46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47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5.png"/><Relationship Id="rId5" Type="http://schemas.openxmlformats.org/officeDocument/2006/relationships/image" Target="../media/image151.png"/><Relationship Id="rId15" Type="http://schemas.openxmlformats.org/officeDocument/2006/relationships/image" Target="../media/image157.png"/><Relationship Id="rId10" Type="http://schemas.openxmlformats.org/officeDocument/2006/relationships/image" Target="../media/image43.png"/><Relationship Id="rId4" Type="http://schemas.openxmlformats.org/officeDocument/2006/relationships/image" Target="../media/image150.png"/><Relationship Id="rId9" Type="http://schemas.openxmlformats.org/officeDocument/2006/relationships/image" Target="../media/image135.png"/><Relationship Id="rId14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47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60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43.png"/><Relationship Id="rId4" Type="http://schemas.openxmlformats.org/officeDocument/2006/relationships/image" Target="../media/image151.png"/><Relationship Id="rId9" Type="http://schemas.openxmlformats.org/officeDocument/2006/relationships/image" Target="../media/image135.png"/><Relationship Id="rId14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45.png"/><Relationship Id="rId5" Type="http://schemas.openxmlformats.org/officeDocument/2006/relationships/image" Target="../media/image152.png"/><Relationship Id="rId10" Type="http://schemas.openxmlformats.org/officeDocument/2006/relationships/image" Target="../media/image164.png"/><Relationship Id="rId4" Type="http://schemas.openxmlformats.org/officeDocument/2006/relationships/image" Target="../media/image151.png"/><Relationship Id="rId9" Type="http://schemas.openxmlformats.org/officeDocument/2006/relationships/image" Target="../media/image43.png"/><Relationship Id="rId14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3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68.png"/><Relationship Id="rId5" Type="http://schemas.openxmlformats.org/officeDocument/2006/relationships/image" Target="../media/image152.png"/><Relationship Id="rId15" Type="http://schemas.openxmlformats.org/officeDocument/2006/relationships/image" Target="../media/image170.png"/><Relationship Id="rId10" Type="http://schemas.openxmlformats.org/officeDocument/2006/relationships/image" Target="../media/image45.png"/><Relationship Id="rId4" Type="http://schemas.openxmlformats.org/officeDocument/2006/relationships/image" Target="../media/image151.png"/><Relationship Id="rId9" Type="http://schemas.openxmlformats.org/officeDocument/2006/relationships/image" Target="../media/image167.png"/><Relationship Id="rId14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3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45.png"/><Relationship Id="rId5" Type="http://schemas.openxmlformats.org/officeDocument/2006/relationships/image" Target="../media/image152.png"/><Relationship Id="rId10" Type="http://schemas.openxmlformats.org/officeDocument/2006/relationships/image" Target="../media/image172.png"/><Relationship Id="rId4" Type="http://schemas.openxmlformats.org/officeDocument/2006/relationships/image" Target="../media/image151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47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75.png"/><Relationship Id="rId5" Type="http://schemas.openxmlformats.org/officeDocument/2006/relationships/image" Target="../media/image152.png"/><Relationship Id="rId15" Type="http://schemas.openxmlformats.org/officeDocument/2006/relationships/image" Target="../media/image177.png"/><Relationship Id="rId10" Type="http://schemas.openxmlformats.org/officeDocument/2006/relationships/image" Target="../media/image43.png"/><Relationship Id="rId4" Type="http://schemas.openxmlformats.org/officeDocument/2006/relationships/image" Target="../media/image151.png"/><Relationship Id="rId9" Type="http://schemas.openxmlformats.org/officeDocument/2006/relationships/image" Target="../media/image135.png"/><Relationship Id="rId14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0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5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43.png"/><Relationship Id="rId7" Type="http://schemas.openxmlformats.org/officeDocument/2006/relationships/image" Target="../media/image19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45.png"/><Relationship Id="rId4" Type="http://schemas.openxmlformats.org/officeDocument/2006/relationships/image" Target="../media/image1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1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19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19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0.png"/><Relationship Id="rId7" Type="http://schemas.openxmlformats.org/officeDocument/2006/relationships/image" Target="../media/image20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2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11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10" Type="http://schemas.openxmlformats.org/officeDocument/2006/relationships/image" Target="../media/image212.png"/><Relationship Id="rId4" Type="http://schemas.openxmlformats.org/officeDocument/2006/relationships/image" Target="../media/image214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12.png"/><Relationship Id="rId5" Type="http://schemas.openxmlformats.org/officeDocument/2006/relationships/image" Target="../media/image222.png"/><Relationship Id="rId10" Type="http://schemas.openxmlformats.org/officeDocument/2006/relationships/image" Target="../media/image45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32.png"/><Relationship Id="rId7" Type="http://schemas.openxmlformats.org/officeDocument/2006/relationships/image" Target="../media/image23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7.png"/><Relationship Id="rId7" Type="http://schemas.openxmlformats.org/officeDocument/2006/relationships/image" Target="../media/image43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10" Type="http://schemas.openxmlformats.org/officeDocument/2006/relationships/image" Target="../media/image212.png"/><Relationship Id="rId4" Type="http://schemas.openxmlformats.org/officeDocument/2006/relationships/image" Target="../media/image238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30.png"/><Relationship Id="rId7" Type="http://schemas.openxmlformats.org/officeDocument/2006/relationships/image" Target="../media/image2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43.png"/><Relationship Id="rId7" Type="http://schemas.openxmlformats.org/officeDocument/2006/relationships/image" Target="../media/image2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45.png"/><Relationship Id="rId4" Type="http://schemas.openxmlformats.org/officeDocument/2006/relationships/image" Target="../media/image2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44.png"/><Relationship Id="rId17" Type="http://schemas.openxmlformats.org/officeDocument/2006/relationships/image" Target="../media/image57.png"/><Relationship Id="rId2" Type="http://schemas.openxmlformats.org/officeDocument/2006/relationships/image" Target="../media/image30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43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3.png"/><Relationship Id="rId7" Type="http://schemas.openxmlformats.org/officeDocument/2006/relationships/image" Target="../media/image80.png"/><Relationship Id="rId2" Type="http://schemas.openxmlformats.org/officeDocument/2006/relationships/image" Target="../media/image3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2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624" cy="2875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1914"/>
            <a:ext cx="9435240" cy="47864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139" cy="52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4258" y="344183"/>
            <a:ext cx="1257814" cy="6031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6197" y="7434847"/>
            <a:ext cx="7252233" cy="734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324" y="3684417"/>
            <a:ext cx="3427054" cy="430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5026" y="4332905"/>
            <a:ext cx="3701149" cy="4309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531" y="6835762"/>
            <a:ext cx="3839320" cy="796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7693" y="7806971"/>
            <a:ext cx="4187597" cy="430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270" y="125715"/>
            <a:ext cx="1398862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14762"/>
            <a:ext cx="692372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1959" y="8402891"/>
            <a:ext cx="3858292" cy="4309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3726" y="1697106"/>
            <a:ext cx="440740" cy="4114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877" y="3199987"/>
            <a:ext cx="440740" cy="4114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5030" y="5814995"/>
            <a:ext cx="571997" cy="3523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1185" y="8568601"/>
            <a:ext cx="440740" cy="411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682144" cy="109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4868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90372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2800" cy="482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9773" y="4054258"/>
            <a:ext cx="4175308" cy="9126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419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9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9773" y="3273810"/>
            <a:ext cx="4175308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132" y="1621662"/>
            <a:ext cx="17184616" cy="6744962"/>
            <a:chOff x="652132" y="1621662"/>
            <a:chExt cx="17184616" cy="6744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32" y="1621662"/>
              <a:ext cx="17184616" cy="6744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2248900" cy="603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602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902" y="3287078"/>
            <a:ext cx="14796026" cy="5672264"/>
            <a:chOff x="1896902" y="3287078"/>
            <a:chExt cx="14796026" cy="567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902" y="3287078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5206" y="4635875"/>
            <a:ext cx="579238" cy="509317"/>
            <a:chOff x="4605206" y="4635875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5206" y="463587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046791"/>
            <a:ext cx="5984359" cy="4246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372848"/>
            <a:ext cx="6532644" cy="4582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763" y="1698915"/>
            <a:ext cx="4648159" cy="4246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1864" y="3023074"/>
            <a:ext cx="15112618" cy="6185378"/>
            <a:chOff x="1991864" y="3023074"/>
            <a:chExt cx="15112618" cy="618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4" y="3023074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237" y="8273053"/>
            <a:ext cx="579238" cy="509317"/>
            <a:chOff x="10036237" y="8273053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6237" y="82730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61079"/>
            <a:ext cx="4223197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87134"/>
            <a:ext cx="6046130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900" y="3013604"/>
            <a:ext cx="14689270" cy="6295401"/>
            <a:chOff x="1350900" y="3013604"/>
            <a:chExt cx="14689270" cy="6295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900" y="3013604"/>
              <a:ext cx="14689270" cy="6295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370603"/>
            <a:ext cx="5984387" cy="4309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696658"/>
            <a:ext cx="5833787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46" y="3301127"/>
            <a:ext cx="15857983" cy="5796962"/>
            <a:chOff x="1396246" y="3301127"/>
            <a:chExt cx="15857983" cy="5796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246" y="3301127"/>
              <a:ext cx="15857983" cy="5796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11451" y="6199608"/>
            <a:ext cx="579238" cy="509317"/>
            <a:chOff x="4111451" y="6199608"/>
            <a:chExt cx="579238" cy="509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1451" y="6199608"/>
              <a:ext cx="579238" cy="509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80127"/>
            <a:ext cx="5018378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706182"/>
            <a:ext cx="4161663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4513" y="3098563"/>
            <a:ext cx="12279613" cy="6048648"/>
            <a:chOff x="2974513" y="3098563"/>
            <a:chExt cx="12279613" cy="604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513" y="3098563"/>
              <a:ext cx="12279613" cy="604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703936"/>
            <a:ext cx="4922206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72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7749" cy="514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791" y="3254391"/>
            <a:ext cx="2298387" cy="484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6791" y="4495829"/>
            <a:ext cx="1401730" cy="5146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6791" y="5737277"/>
            <a:ext cx="1637749" cy="5146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6791" y="6978725"/>
            <a:ext cx="1403501" cy="4500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4403" y="1982156"/>
            <a:ext cx="424860" cy="593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4403" y="3223600"/>
            <a:ext cx="479508" cy="5934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54403" y="4465044"/>
            <a:ext cx="480584" cy="5934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54403" y="5706488"/>
            <a:ext cx="489194" cy="5934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54403" y="6947933"/>
            <a:ext cx="483813" cy="5934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8189377"/>
            <a:ext cx="488546" cy="593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06791" y="8220163"/>
            <a:ext cx="2255644" cy="5146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05181" y="2010936"/>
            <a:ext cx="1186311" cy="4500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62320" y="1980151"/>
            <a:ext cx="451755" cy="5934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95658" y="3279134"/>
            <a:ext cx="655177" cy="450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62320" y="3248340"/>
            <a:ext cx="480155" cy="5934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2646" y="4520563"/>
            <a:ext cx="2030073" cy="484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9785" y="4489778"/>
            <a:ext cx="488546" cy="593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413" y="3051221"/>
            <a:ext cx="13770150" cy="6182718"/>
            <a:chOff x="1689413" y="3051221"/>
            <a:chExt cx="13770150" cy="6182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413" y="3051221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164" y="5271331"/>
            <a:ext cx="579238" cy="509317"/>
            <a:chOff x="1419164" y="5271331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164" y="5271331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70603"/>
            <a:ext cx="4435759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96658"/>
            <a:ext cx="4922206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875077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6591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430" y="7453164"/>
            <a:ext cx="2994193" cy="808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94193" cy="808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639" y="131939"/>
            <a:ext cx="1480138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009" y="797946"/>
            <a:ext cx="16157708" cy="9290682"/>
            <a:chOff x="1118009" y="797946"/>
            <a:chExt cx="16157708" cy="929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09" y="797946"/>
              <a:ext cx="16157708" cy="929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163" y="131939"/>
            <a:ext cx="1471577" cy="60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59" y="929173"/>
            <a:ext cx="13263230" cy="9018996"/>
            <a:chOff x="2423859" y="929173"/>
            <a:chExt cx="13263230" cy="9018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859" y="929173"/>
              <a:ext cx="13263230" cy="901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25" y="9711048"/>
            <a:ext cx="17734769" cy="3355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111" y="7758688"/>
            <a:ext cx="4175308" cy="875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1785526"/>
            <a:ext cx="5924772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797" y="321084"/>
              <a:ext cx="689172" cy="6796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111" y="6978241"/>
            <a:ext cx="290371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7631" y="892850"/>
            <a:ext cx="12421619" cy="8086933"/>
            <a:chOff x="3197631" y="892850"/>
            <a:chExt cx="12421619" cy="80869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631" y="892850"/>
              <a:ext cx="12421619" cy="8086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6097" y="6299165"/>
            <a:ext cx="579238" cy="509317"/>
            <a:chOff x="3556097" y="6299165"/>
            <a:chExt cx="579238" cy="5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6097" y="629916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0560" y="7475259"/>
            <a:ext cx="579238" cy="509317"/>
            <a:chOff x="3440560" y="7475259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0560" y="7475259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6" y="1108238"/>
            <a:ext cx="17990303" cy="8759029"/>
            <a:chOff x="147706" y="1108238"/>
            <a:chExt cx="17990303" cy="8759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06" y="1108238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3980" y="4511673"/>
            <a:ext cx="1640109" cy="547508"/>
            <a:chOff x="1663980" y="4511673"/>
            <a:chExt cx="1640109" cy="547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980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875" y="4511673"/>
            <a:ext cx="1640109" cy="547508"/>
            <a:chOff x="6132875" y="4511673"/>
            <a:chExt cx="1640109" cy="547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2875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5789" y="4534098"/>
            <a:ext cx="1640109" cy="547508"/>
            <a:chOff x="10685789" y="4534098"/>
            <a:chExt cx="1640109" cy="547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789" y="4534098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4915" y="4538290"/>
            <a:ext cx="1518406" cy="547508"/>
            <a:chOff x="15294915" y="4538290"/>
            <a:chExt cx="1518406" cy="547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94915" y="4538290"/>
              <a:ext cx="1518406" cy="547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720000">
            <a:off x="1099557" y="4050378"/>
            <a:ext cx="1665332" cy="5862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517" y="964769"/>
            <a:ext cx="17023815" cy="9022622"/>
            <a:chOff x="534517" y="964769"/>
            <a:chExt cx="17023815" cy="9022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517" y="964769"/>
              <a:ext cx="17023815" cy="9022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674" y="996226"/>
            <a:ext cx="17429319" cy="8932526"/>
            <a:chOff x="418674" y="996226"/>
            <a:chExt cx="17429319" cy="89325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674" y="996226"/>
              <a:ext cx="17429319" cy="8932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8301" y="7886160"/>
            <a:ext cx="4727155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33083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695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900355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269" cy="875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59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86118" y="-1489074"/>
            <a:ext cx="33457950" cy="1287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1398862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13" y="1228669"/>
            <a:ext cx="1086806" cy="4309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5346" y="4162056"/>
            <a:ext cx="2172635" cy="4631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650" y="1778931"/>
            <a:ext cx="1470558" cy="40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73625" cy="46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4292576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810" y="7145363"/>
            <a:ext cx="1535158" cy="46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639" y="7163439"/>
            <a:ext cx="1535158" cy="463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0953" y="1938944"/>
            <a:ext cx="1773311" cy="4309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1239" y="4701163"/>
            <a:ext cx="1579873" cy="413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9906" y="6481153"/>
            <a:ext cx="1535158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7255300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833792"/>
            <a:ext cx="10776726" cy="9226773"/>
            <a:chOff x="3541419" y="833792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833792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3182" y="2718458"/>
            <a:ext cx="152819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4151" y="3645295"/>
            <a:ext cx="1529790" cy="4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3753" y="9468201"/>
            <a:ext cx="152819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6523214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67334" y="3410915"/>
            <a:ext cx="1533905" cy="410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7811" y="5453925"/>
            <a:ext cx="1523390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893296"/>
            <a:ext cx="14271364" cy="9214889"/>
            <a:chOff x="1918065" y="89329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89329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40" y="6128944"/>
            <a:ext cx="1511505" cy="41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328767"/>
            <a:ext cx="16391480" cy="8503080"/>
            <a:chOff x="947117" y="1328767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328767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9525" y="1636782"/>
            <a:ext cx="1036073" cy="413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715" y="6731210"/>
            <a:ext cx="1048711" cy="4309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239" y="8722772"/>
            <a:ext cx="1045597" cy="404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309906"/>
            <a:ext cx="1048711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6687805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5074" y="4287417"/>
            <a:ext cx="6219974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1991363" cy="107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658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5074" y="3506969"/>
            <a:ext cx="3753831" cy="8088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005567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9485" y="833415"/>
            <a:ext cx="11255846" cy="5248038"/>
            <a:chOff x="3199485" y="833415"/>
            <a:chExt cx="11255846" cy="52480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9485" y="833415"/>
              <a:ext cx="11255846" cy="5248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9485" y="6324960"/>
            <a:ext cx="11255846" cy="3587801"/>
            <a:chOff x="3199485" y="6324960"/>
            <a:chExt cx="11255846" cy="35878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9485" y="6324960"/>
              <a:ext cx="11255846" cy="35878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15" y="131939"/>
            <a:ext cx="1438815" cy="532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71734" y="1006173"/>
            <a:ext cx="12057201" cy="8501411"/>
            <a:chOff x="2771734" y="1006173"/>
            <a:chExt cx="12057201" cy="85014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1734" y="1006173"/>
              <a:ext cx="12057201" cy="85014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66795" y="1444344"/>
            <a:ext cx="11239409" cy="6322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147" y="3156838"/>
            <a:ext cx="9454723" cy="22286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3" y="5213902"/>
            <a:ext cx="12297274" cy="1325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35" y="1097407"/>
            <a:ext cx="3137347" cy="758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157" y="2209524"/>
            <a:ext cx="4125432" cy="5861131"/>
            <a:chOff x="1822157" y="2209524"/>
            <a:chExt cx="4125432" cy="58611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157" y="2209524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7245" y="2246159"/>
            <a:ext cx="10129601" cy="2420041"/>
            <a:chOff x="6797245" y="2246159"/>
            <a:chExt cx="10129601" cy="242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245" y="224615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69" y="4838095"/>
            <a:ext cx="10129601" cy="2453536"/>
            <a:chOff x="6606769" y="4838095"/>
            <a:chExt cx="10129601" cy="2453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769" y="4838095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2855" y="2458629"/>
            <a:ext cx="6303514" cy="483191"/>
            <a:chOff x="10432855" y="2458629"/>
            <a:chExt cx="6303514" cy="483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2855" y="2458629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6019" y="6757951"/>
            <a:ext cx="7727379" cy="37115"/>
            <a:chOff x="8576019" y="6757951"/>
            <a:chExt cx="7727379" cy="3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019" y="6757951"/>
              <a:ext cx="7727379" cy="37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552" y="7121798"/>
            <a:ext cx="7094706" cy="34076"/>
            <a:chOff x="7070552" y="7121798"/>
            <a:chExt cx="7094706" cy="34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0552" y="7121798"/>
              <a:ext cx="7094706" cy="3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907" y="2488195"/>
            <a:ext cx="6171429" cy="4672653"/>
            <a:chOff x="1655907" y="2488195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07" y="2488195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7093" y="2477270"/>
            <a:ext cx="8647813" cy="1394430"/>
            <a:chOff x="8407093" y="2477270"/>
            <a:chExt cx="8647813" cy="1394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7093" y="2477270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932" y="4233815"/>
            <a:ext cx="8520165" cy="4203881"/>
            <a:chOff x="8361932" y="4233815"/>
            <a:chExt cx="8520165" cy="4203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932" y="4233815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294" y="2486794"/>
            <a:ext cx="3986886" cy="463381"/>
            <a:chOff x="12541294" y="2486794"/>
            <a:chExt cx="3986886" cy="463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94" y="2486794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189" y="2942795"/>
            <a:ext cx="727749" cy="463381"/>
            <a:chOff x="8445189" y="2942795"/>
            <a:chExt cx="727749" cy="463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189" y="2942795"/>
              <a:ext cx="727749" cy="463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8805" y="7547629"/>
            <a:ext cx="4097632" cy="35232"/>
            <a:chOff x="11958805" y="7547629"/>
            <a:chExt cx="4097632" cy="3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8805" y="7547629"/>
              <a:ext cx="4097632" cy="35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7093" y="7817645"/>
            <a:ext cx="5873157" cy="35232"/>
            <a:chOff x="8407093" y="7817645"/>
            <a:chExt cx="5873157" cy="35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093" y="7817645"/>
              <a:ext cx="5873157" cy="35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260" y="7137989"/>
            <a:ext cx="1820331" cy="2857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735" y="1097411"/>
            <a:ext cx="4199947" cy="7582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77640" y="6043691"/>
            <a:ext cx="7846875" cy="35232"/>
            <a:chOff x="8477640" y="6043691"/>
            <a:chExt cx="7846875" cy="352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7640" y="6043691"/>
              <a:ext cx="7846875" cy="35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9186" y="6335755"/>
            <a:ext cx="683751" cy="35232"/>
            <a:chOff x="8489186" y="6335755"/>
            <a:chExt cx="683751" cy="35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9186" y="6335755"/>
              <a:ext cx="683751" cy="35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1084"/>
              <a:ext cx="951220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2774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1" cy="2338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315" cy="121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315" cy="1219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2375" cy="727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69" y="4266606"/>
            <a:ext cx="9530242" cy="727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2774" cy="9126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69" y="5031671"/>
            <a:ext cx="6744490" cy="727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631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5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439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22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616" y="5449558"/>
            <a:ext cx="1973681" cy="843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251" y="6236698"/>
            <a:ext cx="1939003" cy="46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2981" y="5491115"/>
            <a:ext cx="2050317" cy="9028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6859" y="5464551"/>
            <a:ext cx="2050317" cy="902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179" y="5445503"/>
            <a:ext cx="2050317" cy="8933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6721" y="5445503"/>
            <a:ext cx="2040793" cy="893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885" y="6594020"/>
            <a:ext cx="2190289" cy="4689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85" y="6958934"/>
            <a:ext cx="1968470" cy="46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85" y="7303332"/>
            <a:ext cx="2006765" cy="4689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5550" y="6255745"/>
            <a:ext cx="2190289" cy="46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3108" y="6600608"/>
            <a:ext cx="2006765" cy="46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6752" y="6236698"/>
            <a:ext cx="2479661" cy="46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2756" y="6604049"/>
            <a:ext cx="2179527" cy="4689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2756" y="6968963"/>
            <a:ext cx="2290546" cy="4689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2756" y="7344458"/>
            <a:ext cx="2006765" cy="468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21672" y="6282309"/>
            <a:ext cx="1968470" cy="468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523" y="7012875"/>
            <a:ext cx="2219765" cy="46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4523" y="6646219"/>
            <a:ext cx="1968470" cy="4689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9230" y="7424538"/>
            <a:ext cx="2006765" cy="4689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735" y="6236698"/>
            <a:ext cx="1968480" cy="468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03348" y="6583991"/>
            <a:ext cx="2219765" cy="468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3203" y="6938876"/>
            <a:ext cx="2517737" cy="4689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03348" y="7284284"/>
            <a:ext cx="2006765" cy="468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61" y="2062321"/>
            <a:ext cx="2662458" cy="2662458"/>
            <a:chOff x="1033361" y="2062321"/>
            <a:chExt cx="2662458" cy="266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361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746" y="4465244"/>
            <a:ext cx="2989688" cy="838289"/>
            <a:chOff x="869746" y="4465244"/>
            <a:chExt cx="2989688" cy="8382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746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3177" y="2062321"/>
            <a:ext cx="2662458" cy="2662458"/>
            <a:chOff x="11083177" y="2062321"/>
            <a:chExt cx="2662458" cy="26624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177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562" y="4465244"/>
            <a:ext cx="2989688" cy="838289"/>
            <a:chOff x="10919562" y="4465244"/>
            <a:chExt cx="2989688" cy="838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9562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41" y="2081369"/>
            <a:ext cx="2662458" cy="2662458"/>
            <a:chOff x="7670041" y="2081369"/>
            <a:chExt cx="2662458" cy="2662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70041" y="2081369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6426" y="4484292"/>
            <a:ext cx="2989688" cy="838289"/>
            <a:chOff x="7506426" y="4484292"/>
            <a:chExt cx="2989688" cy="8382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6426" y="4484292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63" y="2093186"/>
            <a:ext cx="2662458" cy="2662458"/>
            <a:chOff x="4336163" y="2093186"/>
            <a:chExt cx="2662458" cy="266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6163" y="209318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2548" y="4496109"/>
            <a:ext cx="2989688" cy="838289"/>
            <a:chOff x="4172548" y="4496109"/>
            <a:chExt cx="2989688" cy="8382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72548" y="449610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99902" y="2021013"/>
            <a:ext cx="2662458" cy="2662458"/>
            <a:chOff x="14399902" y="2021013"/>
            <a:chExt cx="2662458" cy="2662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99902" y="202101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36287" y="4423936"/>
            <a:ext cx="2989688" cy="838289"/>
            <a:chOff x="14236287" y="4423936"/>
            <a:chExt cx="2989688" cy="838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36287" y="4423936"/>
              <a:ext cx="2989688" cy="838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8118" y="4686684"/>
            <a:ext cx="1447149" cy="43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77936" y="4732296"/>
            <a:ext cx="1541625" cy="4747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911814" y="4705732"/>
            <a:ext cx="1428101" cy="4398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322134" y="4686684"/>
            <a:ext cx="1428110" cy="4398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670039" y="4686684"/>
            <a:ext cx="1428101" cy="439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27163" y="131939"/>
            <a:ext cx="1115300" cy="579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77567" y="114761"/>
            <a:ext cx="692371" cy="482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mypc</cp:lastModifiedBy>
  <cp:revision>1</cp:revision>
  <dcterms:created xsi:type="dcterms:W3CDTF">2022-10-13T12:42:18Z</dcterms:created>
  <dcterms:modified xsi:type="dcterms:W3CDTF">2022-10-13T03:45:17Z</dcterms:modified>
</cp:coreProperties>
</file>